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E3211D-B769-4F44-9A7F-7DC408770D14}" v="15" dt="2019-02-07T15:10:09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USSLER, JOEL" userId="30f49545-b0af-44d8-ae8e-cddc5c0e66ad" providerId="ADAL" clId="{23E3211D-B769-4F44-9A7F-7DC408770D14}"/>
    <pc:docChg chg="modSld">
      <pc:chgData name="WUSSLER, JOEL" userId="30f49545-b0af-44d8-ae8e-cddc5c0e66ad" providerId="ADAL" clId="{23E3211D-B769-4F44-9A7F-7DC408770D14}" dt="2019-02-07T15:10:09.414" v="14" actId="6549"/>
      <pc:docMkLst>
        <pc:docMk/>
      </pc:docMkLst>
      <pc:sldChg chg="modSp">
        <pc:chgData name="WUSSLER, JOEL" userId="30f49545-b0af-44d8-ae8e-cddc5c0e66ad" providerId="ADAL" clId="{23E3211D-B769-4F44-9A7F-7DC408770D14}" dt="2019-02-07T15:10:09.414" v="14" actId="6549"/>
        <pc:sldMkLst>
          <pc:docMk/>
          <pc:sldMk cId="0" sldId="259"/>
        </pc:sldMkLst>
        <pc:spChg chg="mod">
          <ac:chgData name="WUSSLER, JOEL" userId="30f49545-b0af-44d8-ae8e-cddc5c0e66ad" providerId="ADAL" clId="{23E3211D-B769-4F44-9A7F-7DC408770D14}" dt="2019-02-07T15:10:09.414" v="14" actId="6549"/>
          <ac:spMkLst>
            <pc:docMk/>
            <pc:sldMk cId="0" sldId="259"/>
            <ac:spMk id="51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6FA99E-095F-4320-AA82-43DC39CA5B9A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C6DBE-D640-488D-9081-D7047A7FE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96CC4-94BA-4E80-B2A9-40BC24A93F54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48C6D-A40C-435B-A4F9-5E9B7B1017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F2FD6-54D9-4707-8DB8-8A8D5549E520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1F7E7-AF32-4798-83B7-4E363F4F0A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E25F82-58B7-4CE4-BD64-192D52DA2813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DF8C1-D105-48F7-BC68-76BFC71658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2DAA62-BBB6-4FD9-8992-87EB57347E6A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B0D24-D668-4223-BD00-61A5C6DBAA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AF81B2-5DF4-4EB5-AC03-2885F8C245D4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D4F8A0-D69B-43A2-B7D8-54C2C7164B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C2BD1B-411D-422B-9957-E0C5D77F27AA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87BA6-7E5E-426B-91C9-DD86284C40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8DF7-881D-4408-8AC2-92850E98DA69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F5359-E1DC-440F-92C0-B0A0D966FF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922A0A-11F2-4829-96A0-07010258F0F7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547DB-7EA8-4A95-A4B3-40D40FB56F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2E057-641F-4170-910B-F5AC94BFA88D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3CACC-1A42-4F18-A2E7-EC145B823E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C925F3-32DC-469B-B56B-D3CEF90DB5D7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8D998-3BFD-4A4C-AECF-6D4C863FD6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215258-D556-4130-BF01-31A664FEDACE}" type="datetimeFigureOut">
              <a:rPr lang="en-US" smtClean="0"/>
              <a:pPr>
                <a:defRPr/>
              </a:pPr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BDEE13-7231-4B3C-B64D-B53C4CE3C3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382000" cy="1066801"/>
          </a:xfrm>
          <a:noFill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AP MACROECONOMICS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90800"/>
            <a:ext cx="4953000" cy="1752600"/>
          </a:xfrm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Joel Wussler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  <a:cs typeface="Tahoma" pitchFamily="34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700" dirty="0">
                <a:latin typeface="Tahoma" pitchFamily="34" charset="0"/>
                <a:cs typeface="Tahoma" pitchFamily="34" charset="0"/>
              </a:rPr>
              <a:t>B.A. Economics </a:t>
            </a:r>
          </a:p>
          <a:p>
            <a:pPr lvl="1"/>
            <a:r>
              <a:rPr lang="en-US" sz="2700" dirty="0">
                <a:latin typeface="Tahoma" pitchFamily="34" charset="0"/>
                <a:cs typeface="Tahoma" pitchFamily="34" charset="0"/>
              </a:rPr>
              <a:t>East Stroudsburg University</a:t>
            </a:r>
          </a:p>
          <a:p>
            <a:pPr eaLnBrk="1" hangingPunct="1"/>
            <a:r>
              <a:rPr lang="en-US" sz="2700" dirty="0">
                <a:latin typeface="Tahoma" pitchFamily="34" charset="0"/>
                <a:cs typeface="Tahoma" pitchFamily="34" charset="0"/>
              </a:rPr>
              <a:t>5 Years in banking/commercial lending</a:t>
            </a:r>
          </a:p>
          <a:p>
            <a:pPr eaLnBrk="1" hangingPunct="1"/>
            <a:r>
              <a:rPr lang="en-US" sz="2700" dirty="0">
                <a:latin typeface="Tahoma" pitchFamily="34" charset="0"/>
                <a:cs typeface="Tahoma" pitchFamily="34" charset="0"/>
              </a:rPr>
              <a:t>Teacher Certification </a:t>
            </a:r>
          </a:p>
          <a:p>
            <a:pPr lvl="1"/>
            <a:r>
              <a:rPr lang="en-US" sz="2700" dirty="0">
                <a:latin typeface="Tahoma" pitchFamily="34" charset="0"/>
                <a:cs typeface="Tahoma" pitchFamily="34" charset="0"/>
              </a:rPr>
              <a:t>UNC Charlotte</a:t>
            </a:r>
          </a:p>
          <a:p>
            <a:pPr eaLnBrk="1" hangingPunct="1"/>
            <a:r>
              <a:rPr lang="en-US" sz="2700" dirty="0">
                <a:latin typeface="Tahoma" pitchFamily="34" charset="0"/>
                <a:cs typeface="Tahoma" pitchFamily="34" charset="0"/>
              </a:rPr>
              <a:t>Masters of Classroom Technology</a:t>
            </a:r>
          </a:p>
          <a:p>
            <a:pPr lvl="1"/>
            <a:r>
              <a:rPr lang="en-US" sz="2700" dirty="0">
                <a:latin typeface="Tahoma" pitchFamily="34" charset="0"/>
                <a:cs typeface="Tahoma" pitchFamily="34" charset="0"/>
              </a:rPr>
              <a:t>Wilkes University</a:t>
            </a:r>
          </a:p>
          <a:p>
            <a:pPr eaLnBrk="1" hangingPunct="1"/>
            <a:r>
              <a:rPr lang="en-US" sz="2700" dirty="0">
                <a:latin typeface="Tahoma" pitchFamily="34" charset="0"/>
                <a:cs typeface="Tahoma" pitchFamily="34" charset="0"/>
              </a:rPr>
              <a:t>Taught in Charlotte, NC for 3 years</a:t>
            </a:r>
          </a:p>
          <a:p>
            <a:pPr eaLnBrk="1" hangingPunct="1"/>
            <a:r>
              <a:rPr lang="en-US" sz="2700" dirty="0">
                <a:latin typeface="Tahoma" pitchFamily="34" charset="0"/>
                <a:cs typeface="Tahoma" pitchFamily="34" charset="0"/>
              </a:rPr>
              <a:t>In the district since 1999</a:t>
            </a:r>
          </a:p>
          <a:p>
            <a:pPr lvl="1"/>
            <a:r>
              <a:rPr lang="en-US" sz="2700" dirty="0">
                <a:latin typeface="Tahoma" pitchFamily="34" charset="0"/>
                <a:cs typeface="Tahoma" pitchFamily="34" charset="0"/>
              </a:rPr>
              <a:t>West and South</a:t>
            </a:r>
          </a:p>
        </p:txBody>
      </p:sp>
    </p:spTree>
    <p:extLst>
      <p:ext uri="{BB962C8B-B14F-4D97-AF65-F5344CB8AC3E}">
        <p14:creationId xmlns:p14="http://schemas.microsoft.com/office/powerpoint/2010/main" val="277872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6000" dirty="0">
                <a:latin typeface="Tahoma" pitchFamily="34" charset="0"/>
                <a:cs typeface="Tahoma" pitchFamily="34" charset="0"/>
              </a:rPr>
              <a:t>Goals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Tahoma" pitchFamily="34" charset="0"/>
                <a:cs typeface="Tahoma" pitchFamily="34" charset="0"/>
              </a:rPr>
              <a:t>Gain an understanding of the general workings of our economy and how the government attempts to influence it</a:t>
            </a:r>
          </a:p>
          <a:p>
            <a:pPr eaLnBrk="1" hangingPunct="1"/>
            <a:r>
              <a:rPr lang="en-US" sz="4000" dirty="0">
                <a:latin typeface="Tahoma" pitchFamily="34" charset="0"/>
                <a:cs typeface="Tahoma" pitchFamily="34" charset="0"/>
              </a:rPr>
              <a:t>Prepare for the AP Exam in May</a:t>
            </a:r>
          </a:p>
          <a:p>
            <a:pPr eaLnBrk="1" hangingPunct="1"/>
            <a:r>
              <a:rPr lang="en-US" sz="4000" dirty="0">
                <a:latin typeface="Tahoma" pitchFamily="34" charset="0"/>
                <a:cs typeface="Tahoma" pitchFamily="34" charset="0"/>
              </a:rPr>
              <a:t>Fulfill their 12</a:t>
            </a:r>
            <a:r>
              <a:rPr lang="en-US" sz="4000" baseline="30000" dirty="0">
                <a:latin typeface="Tahoma" pitchFamily="34" charset="0"/>
                <a:cs typeface="Tahoma" pitchFamily="34" charset="0"/>
              </a:rPr>
              <a:t>th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Grade Social Studies requirement</a:t>
            </a:r>
            <a:endParaRPr lang="en-US" sz="4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46037"/>
            <a:ext cx="8229600" cy="715963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  <a:cs typeface="Tahoma" pitchFamily="34" charset="0"/>
              </a:rPr>
              <a:t>Assessment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001000" cy="5715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600" b="1" u="sng" dirty="0">
                <a:latin typeface="Tahoma" pitchFamily="34" charset="0"/>
                <a:cs typeface="Tahoma" pitchFamily="34" charset="0"/>
              </a:rPr>
              <a:t>Marking Period Grade</a:t>
            </a:r>
          </a:p>
          <a:p>
            <a:pPr lvl="1" eaLnBrk="1" hangingPunct="1"/>
            <a:r>
              <a:rPr lang="en-US" sz="2600" dirty="0">
                <a:latin typeface="Tahoma" pitchFamily="34" charset="0"/>
                <a:cs typeface="Tahoma" pitchFamily="34" charset="0"/>
              </a:rPr>
              <a:t>Unit Tests/Project			75%</a:t>
            </a:r>
          </a:p>
          <a:p>
            <a:pPr lvl="1" eaLnBrk="1" hangingPunct="1"/>
            <a:r>
              <a:rPr lang="en-US" sz="2600" dirty="0">
                <a:latin typeface="Tahoma" pitchFamily="34" charset="0"/>
                <a:cs typeface="Tahoma" pitchFamily="34" charset="0"/>
              </a:rPr>
              <a:t>Current Events				10%</a:t>
            </a:r>
          </a:p>
          <a:p>
            <a:pPr lvl="1" eaLnBrk="1" hangingPunct="1"/>
            <a:r>
              <a:rPr lang="en-US" sz="2600" dirty="0">
                <a:latin typeface="Tahoma" pitchFamily="34" charset="0"/>
                <a:cs typeface="Tahoma" pitchFamily="34" charset="0"/>
              </a:rPr>
              <a:t>Quizzes/Homework/Other		15%</a:t>
            </a:r>
          </a:p>
          <a:p>
            <a:pPr eaLnBrk="1" hangingPunct="1"/>
            <a:r>
              <a:rPr lang="en-US" sz="2600" b="1" u="sng" dirty="0">
                <a:latin typeface="Tahoma" pitchFamily="34" charset="0"/>
                <a:cs typeface="Tahoma" pitchFamily="34" charset="0"/>
              </a:rPr>
              <a:t>Final Exam</a:t>
            </a:r>
          </a:p>
          <a:p>
            <a:pPr lvl="1" eaLnBrk="1" hangingPunct="1"/>
            <a:r>
              <a:rPr lang="en-US" sz="2600" dirty="0">
                <a:latin typeface="Tahoma" pitchFamily="34" charset="0"/>
                <a:cs typeface="Tahoma" pitchFamily="34" charset="0"/>
              </a:rPr>
              <a:t>Free Response				33%</a:t>
            </a:r>
          </a:p>
          <a:p>
            <a:pPr lvl="1" eaLnBrk="1" hangingPunct="1"/>
            <a:r>
              <a:rPr lang="en-US" sz="2600" dirty="0">
                <a:latin typeface="Tahoma" pitchFamily="34" charset="0"/>
                <a:cs typeface="Tahoma" pitchFamily="34" charset="0"/>
              </a:rPr>
              <a:t>Multiple Choice (60 questions)	67%</a:t>
            </a:r>
          </a:p>
          <a:p>
            <a:pPr eaLnBrk="1" hangingPunct="1"/>
            <a:r>
              <a:rPr lang="en-US" sz="2600" b="1" u="sng" dirty="0">
                <a:latin typeface="Tahoma" pitchFamily="34" charset="0"/>
                <a:cs typeface="Tahoma" pitchFamily="34" charset="0"/>
              </a:rPr>
              <a:t>Semester</a:t>
            </a:r>
          </a:p>
          <a:p>
            <a:pPr lvl="1" eaLnBrk="1" hangingPunct="1"/>
            <a:r>
              <a:rPr lang="en-US" sz="26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600" baseline="30000" dirty="0">
                <a:latin typeface="Tahoma" pitchFamily="34" charset="0"/>
                <a:cs typeface="Tahoma" pitchFamily="34" charset="0"/>
              </a:rPr>
              <a:t>rd</a:t>
            </a:r>
            <a:r>
              <a:rPr lang="en-US" sz="2600" dirty="0">
                <a:latin typeface="Tahoma" pitchFamily="34" charset="0"/>
                <a:cs typeface="Tahoma" pitchFamily="34" charset="0"/>
              </a:rPr>
              <a:t> MP Grade				40%</a:t>
            </a:r>
          </a:p>
          <a:p>
            <a:pPr lvl="1" eaLnBrk="1" hangingPunct="1"/>
            <a:r>
              <a:rPr lang="en-US" sz="2600" dirty="0">
                <a:latin typeface="Tahoma" pitchFamily="34" charset="0"/>
                <a:cs typeface="Tahoma" pitchFamily="34" charset="0"/>
              </a:rPr>
              <a:t>4</a:t>
            </a:r>
            <a:r>
              <a:rPr lang="en-US" sz="2600" baseline="30000" dirty="0">
                <a:latin typeface="Tahoma" pitchFamily="34" charset="0"/>
                <a:cs typeface="Tahoma" pitchFamily="34" charset="0"/>
              </a:rPr>
              <a:t>th</a:t>
            </a:r>
            <a:r>
              <a:rPr lang="en-US" sz="2600" dirty="0">
                <a:latin typeface="Tahoma" pitchFamily="34" charset="0"/>
                <a:cs typeface="Tahoma" pitchFamily="34" charset="0"/>
              </a:rPr>
              <a:t> MP Grade				40%</a:t>
            </a:r>
          </a:p>
          <a:p>
            <a:pPr lvl="1" eaLnBrk="1" hangingPunct="1"/>
            <a:r>
              <a:rPr lang="en-US" sz="2600" dirty="0">
                <a:latin typeface="Tahoma" pitchFamily="34" charset="0"/>
                <a:cs typeface="Tahoma" pitchFamily="34" charset="0"/>
              </a:rPr>
              <a:t>Core Assessments (2 x 5%)	10%</a:t>
            </a:r>
          </a:p>
          <a:p>
            <a:pPr lvl="1" eaLnBrk="1" hangingPunct="1"/>
            <a:r>
              <a:rPr lang="en-US" sz="2600" dirty="0">
                <a:latin typeface="Tahoma" pitchFamily="34" charset="0"/>
                <a:cs typeface="Tahoma" pitchFamily="34" charset="0"/>
              </a:rPr>
              <a:t>Final Exam				10%</a:t>
            </a:r>
          </a:p>
          <a:p>
            <a:pPr lvl="1" eaLnBrk="1" hangingPunct="1">
              <a:buNone/>
            </a:pPr>
            <a:endParaRPr lang="en-US" sz="3200" dirty="0">
              <a:latin typeface="Tahoma" pitchFamily="34" charset="0"/>
              <a:cs typeface="Tahoma" pitchFamily="34" charset="0"/>
            </a:endParaRPr>
          </a:p>
          <a:p>
            <a:pPr lvl="2" eaLnBrk="1" hangingPunct="1"/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ahoma" pitchFamily="34" charset="0"/>
                <a:cs typeface="Tahoma" pitchFamily="34" charset="0"/>
              </a:rPr>
              <a:t>Other Information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334000"/>
          </a:xfrm>
        </p:spPr>
        <p:txBody>
          <a:bodyPr/>
          <a:lstStyle/>
          <a:p>
            <a:pPr marL="514350" indent="-514350"/>
            <a:r>
              <a:rPr lang="en-US" sz="4000" dirty="0">
                <a:latin typeface="Tahoma" pitchFamily="34" charset="0"/>
                <a:cs typeface="Tahoma" pitchFamily="34" charset="0"/>
              </a:rPr>
              <a:t>Textbook</a:t>
            </a:r>
          </a:p>
          <a:p>
            <a:pPr marL="514350" indent="-514350"/>
            <a:r>
              <a:rPr lang="en-US" sz="4000" dirty="0">
                <a:latin typeface="Tahoma" pitchFamily="34" charset="0"/>
                <a:cs typeface="Tahoma" pitchFamily="34" charset="0"/>
              </a:rPr>
              <a:t>Student Access to Information</a:t>
            </a:r>
          </a:p>
          <a:p>
            <a:pPr marL="914400" lvl="1" indent="-514350"/>
            <a:r>
              <a:rPr lang="en-US" sz="3600" dirty="0" err="1">
                <a:latin typeface="Tahoma" pitchFamily="34" charset="0"/>
                <a:cs typeface="Tahoma" pitchFamily="34" charset="0"/>
              </a:rPr>
              <a:t>Schoolwires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>
                <a:latin typeface="Tahoma" pitchFamily="34" charset="0"/>
                <a:cs typeface="Tahoma" pitchFamily="34" charset="0"/>
              </a:rPr>
              <a:t>AP </a:t>
            </a:r>
            <a:r>
              <a:rPr lang="en-US" sz="4400">
                <a:latin typeface="Tahoma" pitchFamily="34" charset="0"/>
                <a:cs typeface="Tahoma" pitchFamily="34" charset="0"/>
              </a:rPr>
              <a:t>Exam – May 15</a:t>
            </a:r>
            <a:endParaRPr lang="en-US" sz="4400" dirty="0">
              <a:latin typeface="Tahoma" pitchFamily="34" charset="0"/>
              <a:cs typeface="Tahoma" pitchFamily="34" charset="0"/>
            </a:endParaRPr>
          </a:p>
          <a:p>
            <a:pPr marL="514350" indent="-514350"/>
            <a:r>
              <a:rPr lang="en-US" sz="4000" dirty="0">
                <a:latin typeface="Tahoma" pitchFamily="34" charset="0"/>
                <a:cs typeface="Tahoma" pitchFamily="34" charset="0"/>
              </a:rPr>
              <a:t>Contacting me</a:t>
            </a:r>
          </a:p>
          <a:p>
            <a:pPr marL="914400" lvl="1" indent="-514350"/>
            <a:r>
              <a:rPr lang="en-US" sz="3600" dirty="0">
                <a:latin typeface="Tahoma" pitchFamily="34" charset="0"/>
                <a:cs typeface="Tahoma" pitchFamily="34" charset="0"/>
              </a:rPr>
              <a:t>E-mail is always most efficient</a:t>
            </a:r>
          </a:p>
          <a:p>
            <a:pPr marL="914400" lvl="1" indent="-514350"/>
            <a:r>
              <a:rPr lang="en-US" sz="3600" dirty="0">
                <a:latin typeface="Tahoma" pitchFamily="34" charset="0"/>
                <a:cs typeface="Tahoma" pitchFamily="34" charset="0"/>
              </a:rPr>
              <a:t>jwussler@cbsd.org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516</TotalTime>
  <Words>115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Tahoma</vt:lpstr>
      <vt:lpstr>Tw Cen MT</vt:lpstr>
      <vt:lpstr>Thatch</vt:lpstr>
      <vt:lpstr>AP MACROECONOMICS</vt:lpstr>
      <vt:lpstr>Background</vt:lpstr>
      <vt:lpstr>Goals of the Course</vt:lpstr>
      <vt:lpstr>Assessment</vt:lpstr>
      <vt:lpstr>Other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MACROECONOMICS</dc:title>
  <dc:creator>HP Authorized Customer</dc:creator>
  <cp:lastModifiedBy>WUSSLER, JOEL</cp:lastModifiedBy>
  <cp:revision>51</cp:revision>
  <dcterms:created xsi:type="dcterms:W3CDTF">2009-08-28T23:55:16Z</dcterms:created>
  <dcterms:modified xsi:type="dcterms:W3CDTF">2019-02-07T15:10:14Z</dcterms:modified>
</cp:coreProperties>
</file>